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716000" cy="1714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FD308E-E824-9B44-AC59-512B33C090AA}" v="8" dt="2025-06-09T16:57:13.2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/>
    <p:restoredTop sz="96320"/>
  </p:normalViewPr>
  <p:slideViewPr>
    <p:cSldViewPr snapToGrid="0">
      <p:cViewPr>
        <p:scale>
          <a:sx n="261" d="100"/>
          <a:sy n="261" d="100"/>
        </p:scale>
        <p:origin x="-32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nich, Rob" userId="2fd29f00-9b45-4dfd-a29c-7451e8654a76" providerId="ADAL" clId="{09FD308E-E824-9B44-AC59-512B33C090AA}"/>
    <pc:docChg chg="custSel modMainMaster">
      <pc:chgData name="Katnich, Rob" userId="2fd29f00-9b45-4dfd-a29c-7451e8654a76" providerId="ADAL" clId="{09FD308E-E824-9B44-AC59-512B33C090AA}" dt="2025-06-09T17:59:02.265" v="10" actId="478"/>
      <pc:docMkLst>
        <pc:docMk/>
      </pc:docMkLst>
      <pc:sldMasterChg chg="addSp modSp modSldLayout">
        <pc:chgData name="Katnich, Rob" userId="2fd29f00-9b45-4dfd-a29c-7451e8654a76" providerId="ADAL" clId="{09FD308E-E824-9B44-AC59-512B33C090AA}" dt="2025-06-09T17:59:02.265" v="10" actId="478"/>
        <pc:sldMasterMkLst>
          <pc:docMk/>
          <pc:sldMasterMk cId="44526332" sldId="2147483660"/>
        </pc:sldMasterMkLst>
        <pc:picChg chg="add mod">
          <ac:chgData name="Katnich, Rob" userId="2fd29f00-9b45-4dfd-a29c-7451e8654a76" providerId="ADAL" clId="{09FD308E-E824-9B44-AC59-512B33C090AA}" dt="2025-06-09T16:56:02.071" v="1" actId="571"/>
          <ac:picMkLst>
            <pc:docMk/>
            <pc:sldMasterMk cId="44526332" sldId="2147483660"/>
            <ac:picMk id="2" creationId="{D456377B-632D-96AE-6C41-FBA400F8C66D}"/>
          </ac:picMkLst>
        </pc:picChg>
        <pc:picChg chg="add mod">
          <ac:chgData name="Katnich, Rob" userId="2fd29f00-9b45-4dfd-a29c-7451e8654a76" providerId="ADAL" clId="{09FD308E-E824-9B44-AC59-512B33C090AA}" dt="2025-06-09T16:57:09.100" v="5" actId="571"/>
          <ac:picMkLst>
            <pc:docMk/>
            <pc:sldMasterMk cId="44526332" sldId="2147483660"/>
            <ac:picMk id="3" creationId="{72C85179-8F45-FD0B-F944-AD06183A6F63}"/>
          </ac:picMkLst>
        </pc:picChg>
        <pc:picChg chg="mod">
          <ac:chgData name="Katnich, Rob" userId="2fd29f00-9b45-4dfd-a29c-7451e8654a76" providerId="ADAL" clId="{09FD308E-E824-9B44-AC59-512B33C090AA}" dt="2025-06-09T16:57:13.241" v="6" actId="14826"/>
          <ac:picMkLst>
            <pc:docMk/>
            <pc:sldMasterMk cId="44526332" sldId="2147483660"/>
            <ac:picMk id="8" creationId="{956F7308-F3D7-D85A-DD20-1881242C72CA}"/>
          </ac:picMkLst>
        </pc:picChg>
        <pc:sldLayoutChg chg="addSp delSp modSp mod">
          <pc:chgData name="Katnich, Rob" userId="2fd29f00-9b45-4dfd-a29c-7451e8654a76" providerId="ADAL" clId="{09FD308E-E824-9B44-AC59-512B33C090AA}" dt="2025-06-09T17:59:02.265" v="10" actId="478"/>
          <pc:sldLayoutMkLst>
            <pc:docMk/>
            <pc:sldMasterMk cId="44526332" sldId="2147483660"/>
            <pc:sldLayoutMk cId="751054563" sldId="2147483661"/>
          </pc:sldLayoutMkLst>
          <pc:spChg chg="mod">
            <ac:chgData name="Katnich, Rob" userId="2fd29f00-9b45-4dfd-a29c-7451e8654a76" providerId="ADAL" clId="{09FD308E-E824-9B44-AC59-512B33C090AA}" dt="2025-06-09T16:57:25.280" v="8" actId="1076"/>
            <ac:spMkLst>
              <pc:docMk/>
              <pc:sldMasterMk cId="44526332" sldId="2147483660"/>
              <pc:sldLayoutMk cId="751054563" sldId="2147483661"/>
              <ac:spMk id="8" creationId="{BFB132F3-0E28-9D5B-430E-9379E29BBE35}"/>
            </ac:spMkLst>
          </pc:spChg>
          <pc:spChg chg="mod">
            <ac:chgData name="Katnich, Rob" userId="2fd29f00-9b45-4dfd-a29c-7451e8654a76" providerId="ADAL" clId="{09FD308E-E824-9B44-AC59-512B33C090AA}" dt="2025-06-09T16:57:25.280" v="8" actId="1076"/>
            <ac:spMkLst>
              <pc:docMk/>
              <pc:sldMasterMk cId="44526332" sldId="2147483660"/>
              <pc:sldLayoutMk cId="751054563" sldId="2147483661"/>
              <ac:spMk id="12" creationId="{8570A318-5A41-C7DD-0C04-A9B9303A2EFA}"/>
            </ac:spMkLst>
          </pc:spChg>
          <pc:spChg chg="mod">
            <ac:chgData name="Katnich, Rob" userId="2fd29f00-9b45-4dfd-a29c-7451e8654a76" providerId="ADAL" clId="{09FD308E-E824-9B44-AC59-512B33C090AA}" dt="2025-06-09T16:57:25.280" v="8" actId="1076"/>
            <ac:spMkLst>
              <pc:docMk/>
              <pc:sldMasterMk cId="44526332" sldId="2147483660"/>
              <pc:sldLayoutMk cId="751054563" sldId="2147483661"/>
              <ac:spMk id="13" creationId="{B75650C1-BA88-D674-962C-41BB6B2D3C14}"/>
            </ac:spMkLst>
          </pc:spChg>
          <pc:cxnChg chg="add del">
            <ac:chgData name="Katnich, Rob" userId="2fd29f00-9b45-4dfd-a29c-7451e8654a76" providerId="ADAL" clId="{09FD308E-E824-9B44-AC59-512B33C090AA}" dt="2025-06-09T17:59:02.265" v="10" actId="478"/>
            <ac:cxnSpMkLst>
              <pc:docMk/>
              <pc:sldMasterMk cId="44526332" sldId="2147483660"/>
              <pc:sldLayoutMk cId="751054563" sldId="2147483661"/>
              <ac:cxnSpMk id="3" creationId="{E977D007-F6A1-4FC1-C7BE-099016A14BFB}"/>
            </ac:cxnSpMkLst>
          </pc:cxn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FB132F3-0E28-9D5B-430E-9379E29BB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24214" y="9244013"/>
            <a:ext cx="2688140" cy="334831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570A318-5A41-C7DD-0C04-A9B9303A2E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051" y="9820687"/>
            <a:ext cx="5801800" cy="4527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RE/MAX Office Name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B75650C1-BA88-D674-962C-41BB6B2D3C1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72051" y="10273425"/>
            <a:ext cx="5801800" cy="146922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500" b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Agent Name</a:t>
            </a:r>
          </a:p>
          <a:p>
            <a:pPr lvl="0"/>
            <a:r>
              <a:rPr lang="en-US" dirty="0"/>
              <a:t>800.555.1212</a:t>
            </a:r>
          </a:p>
          <a:p>
            <a:pPr lvl="0"/>
            <a:r>
              <a:rPr lang="en-US" dirty="0" err="1"/>
              <a:t>email@youremail.com</a:t>
            </a:r>
            <a:endParaRPr lang="en-US" dirty="0"/>
          </a:p>
          <a:p>
            <a:pPr lvl="0"/>
            <a:r>
              <a:rPr lang="en-US" dirty="0" err="1"/>
              <a:t>websiteURL.com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054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56F7308-F3D7-D85A-DD20-1881242C72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F8BE58-BD33-7C98-E854-CA4C6A7E9A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935916-AC79-F108-A106-84CFEF3583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RE/MAX Office Name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7041C6-A6D9-FCF0-E27C-F9B4C0F809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n-US" dirty="0"/>
              <a:t>Agent Name</a:t>
            </a:r>
          </a:p>
          <a:p>
            <a:pPr lvl="0"/>
            <a:r>
              <a:rPr lang="en-US" dirty="0"/>
              <a:t>800.555.1212</a:t>
            </a:r>
          </a:p>
          <a:p>
            <a:pPr lvl="0"/>
            <a:r>
              <a:rPr lang="en-US" dirty="0"/>
              <a:t>email@youremail.com</a:t>
            </a:r>
          </a:p>
          <a:p>
            <a:pPr lvl="0"/>
            <a:r>
              <a:rPr lang="en-US" dirty="0"/>
              <a:t>websiteURL.com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03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16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Montserrat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Katnich, Rob</dc:creator>
  <cp:lastModifiedBy>Katnich, Rob</cp:lastModifiedBy>
  <cp:revision>2</cp:revision>
  <dcterms:created xsi:type="dcterms:W3CDTF">2025-06-09T14:39:20Z</dcterms:created>
  <dcterms:modified xsi:type="dcterms:W3CDTF">2025-06-09T17:59:07Z</dcterms:modified>
</cp:coreProperties>
</file>